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5B40F-AF9B-4F6E-A733-5F4981D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74" y="4126142"/>
            <a:ext cx="4662351" cy="1643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800024" y="1207983"/>
            <a:ext cx="4035730" cy="34473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82317" y="4804210"/>
            <a:ext cx="11827365" cy="168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3163F-C2C3-4ADB-8D51-7680A477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70" y="169006"/>
            <a:ext cx="1157438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88" y="2900193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9" y="2329754"/>
            <a:ext cx="9151925" cy="417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32"/>
            <a:ext cx="10515600" cy="93861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522"/>
            <a:ext cx="10515600" cy="13491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45</cp:revision>
  <dcterms:created xsi:type="dcterms:W3CDTF">2021-07-19T23:54:12Z</dcterms:created>
  <dcterms:modified xsi:type="dcterms:W3CDTF">2021-08-16T22:16:57Z</dcterms:modified>
</cp:coreProperties>
</file>